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28800425" cy="15840075"/>
  <p:notesSz cx="6858000" cy="9144000"/>
  <p:defaultTextStyle>
    <a:defPPr>
      <a:defRPr lang="en-US"/>
    </a:defPPr>
    <a:lvl1pPr marL="0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1pPr>
    <a:lvl2pPr marL="155516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2pPr>
    <a:lvl3pPr marL="3110332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3pPr>
    <a:lvl4pPr marL="4665497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4pPr>
    <a:lvl5pPr marL="6220663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5pPr>
    <a:lvl6pPr marL="7775829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6pPr>
    <a:lvl7pPr marL="9330995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7pPr>
    <a:lvl8pPr marL="10886161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8pPr>
    <a:lvl9pPr marL="1244132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543"/>
    <p:restoredTop sz="94646"/>
  </p:normalViewPr>
  <p:slideViewPr>
    <p:cSldViewPr snapToGrid="0" snapToObjects="1">
      <p:cViewPr>
        <p:scale>
          <a:sx n="38" d="100"/>
          <a:sy n="38" d="100"/>
        </p:scale>
        <p:origin x="336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53" y="2592347"/>
            <a:ext cx="21600319" cy="5514693"/>
          </a:xfrm>
        </p:spPr>
        <p:txBody>
          <a:bodyPr anchor="b"/>
          <a:lstStyle>
            <a:lvl1pPr algn="ctr">
              <a:defRPr sz="1385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8319707"/>
            <a:ext cx="21600319" cy="3824350"/>
          </a:xfrm>
        </p:spPr>
        <p:txBody>
          <a:bodyPr/>
          <a:lstStyle>
            <a:lvl1pPr marL="0" indent="0" algn="ctr">
              <a:buNone/>
              <a:defRPr sz="5543"/>
            </a:lvl1pPr>
            <a:lvl2pPr marL="1055995" indent="0" algn="ctr">
              <a:buNone/>
              <a:defRPr sz="4619"/>
            </a:lvl2pPr>
            <a:lvl3pPr marL="2111990" indent="0" algn="ctr">
              <a:buNone/>
              <a:defRPr sz="4157"/>
            </a:lvl3pPr>
            <a:lvl4pPr marL="3167985" indent="0" algn="ctr">
              <a:buNone/>
              <a:defRPr sz="3696"/>
            </a:lvl4pPr>
            <a:lvl5pPr marL="4223979" indent="0" algn="ctr">
              <a:buNone/>
              <a:defRPr sz="3696"/>
            </a:lvl5pPr>
            <a:lvl6pPr marL="5279974" indent="0" algn="ctr">
              <a:buNone/>
              <a:defRPr sz="3696"/>
            </a:lvl6pPr>
            <a:lvl7pPr marL="6335969" indent="0" algn="ctr">
              <a:buNone/>
              <a:defRPr sz="3696"/>
            </a:lvl7pPr>
            <a:lvl8pPr marL="7391964" indent="0" algn="ctr">
              <a:buNone/>
              <a:defRPr sz="3696"/>
            </a:lvl8pPr>
            <a:lvl9pPr marL="8447959" indent="0" algn="ctr">
              <a:buNone/>
              <a:defRPr sz="3696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4" y="843338"/>
            <a:ext cx="6210092" cy="1342373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29" y="843338"/>
            <a:ext cx="18270270" cy="1342373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29" y="3949021"/>
            <a:ext cx="24840367" cy="6589030"/>
          </a:xfrm>
        </p:spPr>
        <p:txBody>
          <a:bodyPr anchor="b"/>
          <a:lstStyle>
            <a:lvl1pPr>
              <a:defRPr sz="1385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29" y="10600386"/>
            <a:ext cx="24840367" cy="3465015"/>
          </a:xfrm>
        </p:spPr>
        <p:txBody>
          <a:bodyPr/>
          <a:lstStyle>
            <a:lvl1pPr marL="0" indent="0">
              <a:buNone/>
              <a:defRPr sz="5543">
                <a:solidFill>
                  <a:schemeClr val="tx1">
                    <a:tint val="75000"/>
                  </a:schemeClr>
                </a:solidFill>
              </a:defRPr>
            </a:lvl1pPr>
            <a:lvl2pPr marL="1055995" indent="0">
              <a:buNone/>
              <a:defRPr sz="4619">
                <a:solidFill>
                  <a:schemeClr val="tx1">
                    <a:tint val="75000"/>
                  </a:schemeClr>
                </a:solidFill>
              </a:defRPr>
            </a:lvl2pPr>
            <a:lvl3pPr marL="2111990" indent="0">
              <a:buNone/>
              <a:defRPr sz="4157">
                <a:solidFill>
                  <a:schemeClr val="tx1">
                    <a:tint val="75000"/>
                  </a:schemeClr>
                </a:solidFill>
              </a:defRPr>
            </a:lvl3pPr>
            <a:lvl4pPr marL="3167985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4pPr>
            <a:lvl5pPr marL="4223979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5pPr>
            <a:lvl6pPr marL="5279974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6pPr>
            <a:lvl7pPr marL="6335969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7pPr>
            <a:lvl8pPr marL="7391964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8pPr>
            <a:lvl9pPr marL="8447959" indent="0">
              <a:buNone/>
              <a:defRPr sz="36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4216687"/>
            <a:ext cx="12240181" cy="100503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4216687"/>
            <a:ext cx="12240181" cy="100503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843339"/>
            <a:ext cx="24840367" cy="306168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1" y="3883019"/>
            <a:ext cx="12183929" cy="1903008"/>
          </a:xfrm>
        </p:spPr>
        <p:txBody>
          <a:bodyPr anchor="b"/>
          <a:lstStyle>
            <a:lvl1pPr marL="0" indent="0">
              <a:buNone/>
              <a:defRPr sz="5543" b="1"/>
            </a:lvl1pPr>
            <a:lvl2pPr marL="1055995" indent="0">
              <a:buNone/>
              <a:defRPr sz="4619" b="1"/>
            </a:lvl2pPr>
            <a:lvl3pPr marL="2111990" indent="0">
              <a:buNone/>
              <a:defRPr sz="4157" b="1"/>
            </a:lvl3pPr>
            <a:lvl4pPr marL="3167985" indent="0">
              <a:buNone/>
              <a:defRPr sz="3696" b="1"/>
            </a:lvl4pPr>
            <a:lvl5pPr marL="4223979" indent="0">
              <a:buNone/>
              <a:defRPr sz="3696" b="1"/>
            </a:lvl5pPr>
            <a:lvl6pPr marL="5279974" indent="0">
              <a:buNone/>
              <a:defRPr sz="3696" b="1"/>
            </a:lvl6pPr>
            <a:lvl7pPr marL="6335969" indent="0">
              <a:buNone/>
              <a:defRPr sz="3696" b="1"/>
            </a:lvl7pPr>
            <a:lvl8pPr marL="7391964" indent="0">
              <a:buNone/>
              <a:defRPr sz="3696" b="1"/>
            </a:lvl8pPr>
            <a:lvl9pPr marL="8447959" indent="0">
              <a:buNone/>
              <a:defRPr sz="369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1" y="5786027"/>
            <a:ext cx="12183929" cy="85103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5" y="3883019"/>
            <a:ext cx="12243932" cy="1903008"/>
          </a:xfrm>
        </p:spPr>
        <p:txBody>
          <a:bodyPr anchor="b"/>
          <a:lstStyle>
            <a:lvl1pPr marL="0" indent="0">
              <a:buNone/>
              <a:defRPr sz="5543" b="1"/>
            </a:lvl1pPr>
            <a:lvl2pPr marL="1055995" indent="0">
              <a:buNone/>
              <a:defRPr sz="4619" b="1"/>
            </a:lvl2pPr>
            <a:lvl3pPr marL="2111990" indent="0">
              <a:buNone/>
              <a:defRPr sz="4157" b="1"/>
            </a:lvl3pPr>
            <a:lvl4pPr marL="3167985" indent="0">
              <a:buNone/>
              <a:defRPr sz="3696" b="1"/>
            </a:lvl4pPr>
            <a:lvl5pPr marL="4223979" indent="0">
              <a:buNone/>
              <a:defRPr sz="3696" b="1"/>
            </a:lvl5pPr>
            <a:lvl6pPr marL="5279974" indent="0">
              <a:buNone/>
              <a:defRPr sz="3696" b="1"/>
            </a:lvl6pPr>
            <a:lvl7pPr marL="6335969" indent="0">
              <a:buNone/>
              <a:defRPr sz="3696" b="1"/>
            </a:lvl7pPr>
            <a:lvl8pPr marL="7391964" indent="0">
              <a:buNone/>
              <a:defRPr sz="3696" b="1"/>
            </a:lvl8pPr>
            <a:lvl9pPr marL="8447959" indent="0">
              <a:buNone/>
              <a:defRPr sz="369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5" y="5786027"/>
            <a:ext cx="12243932" cy="85103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1056005"/>
            <a:ext cx="9288886" cy="3696018"/>
          </a:xfrm>
        </p:spPr>
        <p:txBody>
          <a:bodyPr anchor="b"/>
          <a:lstStyle>
            <a:lvl1pPr>
              <a:defRPr sz="739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2280679"/>
            <a:ext cx="14580215" cy="11256720"/>
          </a:xfrm>
        </p:spPr>
        <p:txBody>
          <a:bodyPr/>
          <a:lstStyle>
            <a:lvl1pPr>
              <a:defRPr sz="7391"/>
            </a:lvl1pPr>
            <a:lvl2pPr>
              <a:defRPr sz="6467"/>
            </a:lvl2pPr>
            <a:lvl3pPr>
              <a:defRPr sz="5543"/>
            </a:lvl3pPr>
            <a:lvl4pPr>
              <a:defRPr sz="4619"/>
            </a:lvl4pPr>
            <a:lvl5pPr>
              <a:defRPr sz="4619"/>
            </a:lvl5pPr>
            <a:lvl6pPr>
              <a:defRPr sz="4619"/>
            </a:lvl6pPr>
            <a:lvl7pPr>
              <a:defRPr sz="4619"/>
            </a:lvl7pPr>
            <a:lvl8pPr>
              <a:defRPr sz="4619"/>
            </a:lvl8pPr>
            <a:lvl9pPr>
              <a:defRPr sz="461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4752022"/>
            <a:ext cx="9288886" cy="8803710"/>
          </a:xfrm>
        </p:spPr>
        <p:txBody>
          <a:bodyPr/>
          <a:lstStyle>
            <a:lvl1pPr marL="0" indent="0">
              <a:buNone/>
              <a:defRPr sz="3696"/>
            </a:lvl1pPr>
            <a:lvl2pPr marL="1055995" indent="0">
              <a:buNone/>
              <a:defRPr sz="3234"/>
            </a:lvl2pPr>
            <a:lvl3pPr marL="2111990" indent="0">
              <a:buNone/>
              <a:defRPr sz="2772"/>
            </a:lvl3pPr>
            <a:lvl4pPr marL="3167985" indent="0">
              <a:buNone/>
              <a:defRPr sz="2310"/>
            </a:lvl4pPr>
            <a:lvl5pPr marL="4223979" indent="0">
              <a:buNone/>
              <a:defRPr sz="2310"/>
            </a:lvl5pPr>
            <a:lvl6pPr marL="5279974" indent="0">
              <a:buNone/>
              <a:defRPr sz="2310"/>
            </a:lvl6pPr>
            <a:lvl7pPr marL="6335969" indent="0">
              <a:buNone/>
              <a:defRPr sz="2310"/>
            </a:lvl7pPr>
            <a:lvl8pPr marL="7391964" indent="0">
              <a:buNone/>
              <a:defRPr sz="2310"/>
            </a:lvl8pPr>
            <a:lvl9pPr marL="8447959" indent="0">
              <a:buNone/>
              <a:defRPr sz="231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1056005"/>
            <a:ext cx="9288886" cy="3696018"/>
          </a:xfrm>
        </p:spPr>
        <p:txBody>
          <a:bodyPr anchor="b"/>
          <a:lstStyle>
            <a:lvl1pPr>
              <a:defRPr sz="739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2280679"/>
            <a:ext cx="14580215" cy="11256720"/>
          </a:xfrm>
        </p:spPr>
        <p:txBody>
          <a:bodyPr anchor="t"/>
          <a:lstStyle>
            <a:lvl1pPr marL="0" indent="0">
              <a:buNone/>
              <a:defRPr sz="7391"/>
            </a:lvl1pPr>
            <a:lvl2pPr marL="1055995" indent="0">
              <a:buNone/>
              <a:defRPr sz="6467"/>
            </a:lvl2pPr>
            <a:lvl3pPr marL="2111990" indent="0">
              <a:buNone/>
              <a:defRPr sz="5543"/>
            </a:lvl3pPr>
            <a:lvl4pPr marL="3167985" indent="0">
              <a:buNone/>
              <a:defRPr sz="4619"/>
            </a:lvl4pPr>
            <a:lvl5pPr marL="4223979" indent="0">
              <a:buNone/>
              <a:defRPr sz="4619"/>
            </a:lvl5pPr>
            <a:lvl6pPr marL="5279974" indent="0">
              <a:buNone/>
              <a:defRPr sz="4619"/>
            </a:lvl6pPr>
            <a:lvl7pPr marL="6335969" indent="0">
              <a:buNone/>
              <a:defRPr sz="4619"/>
            </a:lvl7pPr>
            <a:lvl8pPr marL="7391964" indent="0">
              <a:buNone/>
              <a:defRPr sz="4619"/>
            </a:lvl8pPr>
            <a:lvl9pPr marL="8447959" indent="0">
              <a:buNone/>
              <a:defRPr sz="4619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4752022"/>
            <a:ext cx="9288886" cy="8803710"/>
          </a:xfrm>
        </p:spPr>
        <p:txBody>
          <a:bodyPr/>
          <a:lstStyle>
            <a:lvl1pPr marL="0" indent="0">
              <a:buNone/>
              <a:defRPr sz="3696"/>
            </a:lvl1pPr>
            <a:lvl2pPr marL="1055995" indent="0">
              <a:buNone/>
              <a:defRPr sz="3234"/>
            </a:lvl2pPr>
            <a:lvl3pPr marL="2111990" indent="0">
              <a:buNone/>
              <a:defRPr sz="2772"/>
            </a:lvl3pPr>
            <a:lvl4pPr marL="3167985" indent="0">
              <a:buNone/>
              <a:defRPr sz="2310"/>
            </a:lvl4pPr>
            <a:lvl5pPr marL="4223979" indent="0">
              <a:buNone/>
              <a:defRPr sz="2310"/>
            </a:lvl5pPr>
            <a:lvl6pPr marL="5279974" indent="0">
              <a:buNone/>
              <a:defRPr sz="2310"/>
            </a:lvl6pPr>
            <a:lvl7pPr marL="6335969" indent="0">
              <a:buNone/>
              <a:defRPr sz="2310"/>
            </a:lvl7pPr>
            <a:lvl8pPr marL="7391964" indent="0">
              <a:buNone/>
              <a:defRPr sz="2310"/>
            </a:lvl8pPr>
            <a:lvl9pPr marL="8447959" indent="0">
              <a:buNone/>
              <a:defRPr sz="231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843339"/>
            <a:ext cx="24840367" cy="3061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4216687"/>
            <a:ext cx="24840367" cy="10050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14681404"/>
            <a:ext cx="6480096" cy="843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14681404"/>
            <a:ext cx="9720143" cy="843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14681404"/>
            <a:ext cx="6480096" cy="843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0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111990" rtl="0" eaLnBrk="1" latinLnBrk="0" hangingPunct="1">
        <a:lnSpc>
          <a:spcPct val="90000"/>
        </a:lnSpc>
        <a:spcBef>
          <a:spcPct val="0"/>
        </a:spcBef>
        <a:buNone/>
        <a:defRPr sz="101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27997" indent="-527997" algn="l" defTabSz="2111990" rtl="0" eaLnBrk="1" latinLnBrk="0" hangingPunct="1">
        <a:lnSpc>
          <a:spcPct val="90000"/>
        </a:lnSpc>
        <a:spcBef>
          <a:spcPts val="2310"/>
        </a:spcBef>
        <a:buFont typeface="Arial" panose="020B0604020202020204" pitchFamily="34" charset="0"/>
        <a:buChar char="•"/>
        <a:defRPr sz="6467" kern="1200">
          <a:solidFill>
            <a:schemeClr val="tx1"/>
          </a:solidFill>
          <a:latin typeface="+mn-lt"/>
          <a:ea typeface="+mn-ea"/>
          <a:cs typeface="+mn-cs"/>
        </a:defRPr>
      </a:lvl1pPr>
      <a:lvl2pPr marL="1583992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5543" kern="1200">
          <a:solidFill>
            <a:schemeClr val="tx1"/>
          </a:solidFill>
          <a:latin typeface="+mn-lt"/>
          <a:ea typeface="+mn-ea"/>
          <a:cs typeface="+mn-cs"/>
        </a:defRPr>
      </a:lvl2pPr>
      <a:lvl3pPr marL="2639987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619" kern="1200">
          <a:solidFill>
            <a:schemeClr val="tx1"/>
          </a:solidFill>
          <a:latin typeface="+mn-lt"/>
          <a:ea typeface="+mn-ea"/>
          <a:cs typeface="+mn-cs"/>
        </a:defRPr>
      </a:lvl3pPr>
      <a:lvl4pPr marL="3695982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4pPr>
      <a:lvl5pPr marL="4751977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5pPr>
      <a:lvl6pPr marL="5807972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6pPr>
      <a:lvl7pPr marL="6863966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7pPr>
      <a:lvl8pPr marL="7919961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8pPr>
      <a:lvl9pPr marL="8975956" indent="-527997" algn="l" defTabSz="2111990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1pPr>
      <a:lvl2pPr marL="1055995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2pPr>
      <a:lvl3pPr marL="2111990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3pPr>
      <a:lvl4pPr marL="3167985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4pPr>
      <a:lvl5pPr marL="4223979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5pPr>
      <a:lvl6pPr marL="5279974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6pPr>
      <a:lvl7pPr marL="6335969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7pPr>
      <a:lvl8pPr marL="7391964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8pPr>
      <a:lvl9pPr marL="8447959" algn="l" defTabSz="2111990" rtl="0" eaLnBrk="1" latinLnBrk="0" hangingPunct="1">
        <a:defRPr sz="41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765881" y="247818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SDprox1</a:t>
            </a:r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20197163" y="247818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SDprox2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9" y="1470932"/>
            <a:ext cx="14369143" cy="143691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282" y="1470932"/>
            <a:ext cx="14369143" cy="1436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54</cp:revision>
  <dcterms:created xsi:type="dcterms:W3CDTF">2017-03-24T17:03:41Z</dcterms:created>
  <dcterms:modified xsi:type="dcterms:W3CDTF">2017-10-21T20:20:21Z</dcterms:modified>
</cp:coreProperties>
</file>

<file path=docProps/thumbnail.jpeg>
</file>